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28.png" ContentType="image/png"/>
  <Override PartName="/ppt/media/image4.png" ContentType="image/png"/>
  <Override PartName="/ppt/media/image27.png" ContentType="image/png"/>
  <Override PartName="/ppt/media/image3.png" ContentType="image/png"/>
  <Override PartName="/ppt/media/image26.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png" ContentType="image/png"/>
  <Override PartName="/ppt/media/image25.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31"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32"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3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36"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37"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39"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40"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41"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42" name="PlaceHolder 5"/>
          <p:cNvSpPr>
            <a:spLocks noGrp="1"/>
          </p:cNvSpPr>
          <p:nvPr>
            <p:ph type="body"/>
          </p:nvPr>
        </p:nvSpPr>
        <p:spPr>
          <a:xfrm>
            <a:off x="45720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43"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44" name="PlaceHolder 7"/>
          <p:cNvSpPr>
            <a:spLocks noGrp="1"/>
          </p:cNvSpPr>
          <p:nvPr>
            <p:ph type="body"/>
          </p:nvPr>
        </p:nvSpPr>
        <p:spPr>
          <a:xfrm>
            <a:off x="602208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5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65"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66"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68"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74"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76"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77"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79"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80"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81"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82"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84"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85"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86"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87" name="PlaceHolder 5"/>
          <p:cNvSpPr>
            <a:spLocks noGrp="1"/>
          </p:cNvSpPr>
          <p:nvPr>
            <p:ph type="body"/>
          </p:nvPr>
        </p:nvSpPr>
        <p:spPr>
          <a:xfrm>
            <a:off x="45720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88"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89" name="PlaceHolder 7"/>
          <p:cNvSpPr>
            <a:spLocks noGrp="1"/>
          </p:cNvSpPr>
          <p:nvPr>
            <p:ph type="body"/>
          </p:nvPr>
        </p:nvSpPr>
        <p:spPr>
          <a:xfrm>
            <a:off x="602208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0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03"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0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10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2"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1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1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11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1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1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1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1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20"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22"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23"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2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2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28"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30"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31"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32"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33" name="PlaceHolder 5"/>
          <p:cNvSpPr>
            <a:spLocks noGrp="1"/>
          </p:cNvSpPr>
          <p:nvPr>
            <p:ph type="body"/>
          </p:nvPr>
        </p:nvSpPr>
        <p:spPr>
          <a:xfrm>
            <a:off x="45720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34"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35" name="PlaceHolder 7"/>
          <p:cNvSpPr>
            <a:spLocks noGrp="1"/>
          </p:cNvSpPr>
          <p:nvPr>
            <p:ph type="body"/>
          </p:nvPr>
        </p:nvSpPr>
        <p:spPr>
          <a:xfrm>
            <a:off x="602208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4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48"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50"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15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5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15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160"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61"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63"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64"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65"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67"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68"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7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7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7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73"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75"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76"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77"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78" name="PlaceHolder 5"/>
          <p:cNvSpPr>
            <a:spLocks noGrp="1"/>
          </p:cNvSpPr>
          <p:nvPr>
            <p:ph type="body"/>
          </p:nvPr>
        </p:nvSpPr>
        <p:spPr>
          <a:xfrm>
            <a:off x="45720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79"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180" name="PlaceHolder 7"/>
          <p:cNvSpPr>
            <a:spLocks noGrp="1"/>
          </p:cNvSpPr>
          <p:nvPr>
            <p:ph type="body"/>
          </p:nvPr>
        </p:nvSpPr>
        <p:spPr>
          <a:xfrm>
            <a:off x="6022080" y="3682080"/>
            <a:ext cx="26496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19"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20"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21"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23"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2800" spc="-1" strike="noStrike">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25"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ru-RU"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2800" spc="-1" strike="noStrike">
              <a:solidFill>
                <a:srgbClr val="000000"/>
              </a:solidFill>
              <a:latin typeface="Arial"/>
            </a:endParaRPr>
          </a:p>
        </p:txBody>
      </p:sp>
      <p:sp>
        <p:nvSpPr>
          <p:cNvPr id="29"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0" descr="Take One.gif"/>
          <p:cNvPicPr/>
          <p:nvPr/>
        </p:nvPicPr>
        <p:blipFill>
          <a:blip r:embed="rId2"/>
          <a:stretch/>
        </p:blipFill>
        <p:spPr>
          <a:xfrm>
            <a:off x="0" y="0"/>
            <a:ext cx="9143280" cy="6857280"/>
          </a:xfrm>
          <a:prstGeom prst="rect">
            <a:avLst/>
          </a:prstGeom>
          <a:ln w="9360">
            <a:noFill/>
          </a:ln>
        </p:spPr>
      </p:pic>
      <p:pic>
        <p:nvPicPr>
          <p:cNvPr id="1" name="Picture 1" descr=""/>
          <p:cNvPicPr/>
          <p:nvPr/>
        </p:nvPicPr>
        <p:blipFill>
          <a:blip r:embed="rId3"/>
          <a:stretch/>
        </p:blipFill>
        <p:spPr>
          <a:xfrm>
            <a:off x="1672200" y="24120"/>
            <a:ext cx="964440" cy="964440"/>
          </a:xfrm>
          <a:prstGeom prst="rect">
            <a:avLst/>
          </a:prstGeom>
          <a:ln w="9360">
            <a:noFill/>
          </a:ln>
        </p:spPr>
      </p:pic>
      <p:pic>
        <p:nvPicPr>
          <p:cNvPr id="2" name="Picture 1" descr=""/>
          <p:cNvPicPr/>
          <p:nvPr/>
        </p:nvPicPr>
        <p:blipFill>
          <a:blip r:embed="rId4"/>
          <a:stretch/>
        </p:blipFill>
        <p:spPr>
          <a:xfrm>
            <a:off x="421200" y="39240"/>
            <a:ext cx="875520" cy="875520"/>
          </a:xfrm>
          <a:prstGeom prst="rect">
            <a:avLst/>
          </a:prstGeom>
          <a:ln w="9360">
            <a:noFill/>
          </a:ln>
        </p:spPr>
      </p:pic>
      <p:pic>
        <p:nvPicPr>
          <p:cNvPr id="3" name="Picture 2" descr=""/>
          <p:cNvPicPr/>
          <p:nvPr/>
        </p:nvPicPr>
        <p:blipFill>
          <a:blip r:embed="rId5"/>
          <a:stretch/>
        </p:blipFill>
        <p:spPr>
          <a:xfrm>
            <a:off x="3673080" y="37440"/>
            <a:ext cx="1634400" cy="986040"/>
          </a:xfrm>
          <a:prstGeom prst="rect">
            <a:avLst/>
          </a:prstGeom>
          <a:ln>
            <a:noFill/>
          </a:ln>
        </p:spPr>
      </p:pic>
      <p:pic>
        <p:nvPicPr>
          <p:cNvPr id="4" name="Picture 6" descr=""/>
          <p:cNvPicPr/>
          <p:nvPr/>
        </p:nvPicPr>
        <p:blipFill>
          <a:blip r:embed="rId6"/>
          <a:stretch/>
        </p:blipFill>
        <p:spPr>
          <a:xfrm>
            <a:off x="2876040" y="675360"/>
            <a:ext cx="3137040" cy="825120"/>
          </a:xfrm>
          <a:prstGeom prst="rect">
            <a:avLst/>
          </a:prstGeom>
          <a:ln>
            <a:noFill/>
          </a:ln>
        </p:spPr>
      </p:pic>
      <p:pic>
        <p:nvPicPr>
          <p:cNvPr id="5" name="Picture 4" descr=""/>
          <p:cNvPicPr/>
          <p:nvPr/>
        </p:nvPicPr>
        <p:blipFill>
          <a:blip r:embed="rId7"/>
          <a:stretch/>
        </p:blipFill>
        <p:spPr>
          <a:xfrm>
            <a:off x="5820480" y="-236880"/>
            <a:ext cx="1607760" cy="1607760"/>
          </a:xfrm>
          <a:prstGeom prst="rect">
            <a:avLst/>
          </a:prstGeom>
          <a:ln>
            <a:noFill/>
          </a:ln>
        </p:spPr>
      </p:pic>
      <p:pic>
        <p:nvPicPr>
          <p:cNvPr id="6" name="Picture 5" descr=""/>
          <p:cNvPicPr/>
          <p:nvPr/>
        </p:nvPicPr>
        <p:blipFill>
          <a:blip r:embed="rId8"/>
          <a:stretch/>
        </p:blipFill>
        <p:spPr>
          <a:xfrm>
            <a:off x="7583400" y="27000"/>
            <a:ext cx="873720" cy="1028160"/>
          </a:xfrm>
          <a:prstGeom prst="rect">
            <a:avLst/>
          </a:prstGeom>
          <a:ln>
            <a:noFill/>
          </a:ln>
        </p:spPr>
      </p:pic>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ru-RU" sz="1800" spc="-1" strike="noStrike">
                <a:solidFill>
                  <a:srgbClr val="000000"/>
                </a:solidFill>
                <a:latin typeface="Arial"/>
              </a:rPr>
              <a:t>Click to edit the title text format</a:t>
            </a:r>
            <a:endParaRPr b="0" lang="ru-RU" sz="1800" spc="-1" strike="noStrike">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800" spc="-1" strike="noStrike">
                <a:solidFill>
                  <a:srgbClr val="000000"/>
                </a:solidFill>
                <a:latin typeface="Arial"/>
              </a:rPr>
              <a:t>Click to edit the outline text format</a:t>
            </a:r>
            <a:endParaRPr b="0" lang="ru-RU"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000" spc="-1" strike="noStrike">
                <a:solidFill>
                  <a:srgbClr val="000000"/>
                </a:solidFill>
                <a:latin typeface="Arial"/>
              </a:rPr>
              <a:t>Second Outline Level</a:t>
            </a:r>
            <a:endParaRPr b="0" lang="ru-RU"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Third Outline Level</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Fourth Outline Level</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Fifth Outline Level</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Sixth Outline Level</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Seventh Outline Level</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0" descr="Take One.gif"/>
          <p:cNvPicPr/>
          <p:nvPr/>
        </p:nvPicPr>
        <p:blipFill>
          <a:blip r:embed="rId2"/>
          <a:stretch/>
        </p:blipFill>
        <p:spPr>
          <a:xfrm>
            <a:off x="0" y="0"/>
            <a:ext cx="9143280" cy="6857280"/>
          </a:xfrm>
          <a:prstGeom prst="rect">
            <a:avLst/>
          </a:prstGeom>
          <a:ln w="9360">
            <a:noFill/>
          </a:ln>
        </p:spPr>
      </p:pic>
      <p:pic>
        <p:nvPicPr>
          <p:cNvPr id="46" name="Picture 1" descr=""/>
          <p:cNvPicPr/>
          <p:nvPr/>
        </p:nvPicPr>
        <p:blipFill>
          <a:blip r:embed="rId3"/>
          <a:stretch/>
        </p:blipFill>
        <p:spPr>
          <a:xfrm>
            <a:off x="1672200" y="24120"/>
            <a:ext cx="964440" cy="964440"/>
          </a:xfrm>
          <a:prstGeom prst="rect">
            <a:avLst/>
          </a:prstGeom>
          <a:ln w="9360">
            <a:noFill/>
          </a:ln>
        </p:spPr>
      </p:pic>
      <p:pic>
        <p:nvPicPr>
          <p:cNvPr id="47" name="Picture 1" descr=""/>
          <p:cNvPicPr/>
          <p:nvPr/>
        </p:nvPicPr>
        <p:blipFill>
          <a:blip r:embed="rId4"/>
          <a:stretch/>
        </p:blipFill>
        <p:spPr>
          <a:xfrm>
            <a:off x="421200" y="39240"/>
            <a:ext cx="875520" cy="875520"/>
          </a:xfrm>
          <a:prstGeom prst="rect">
            <a:avLst/>
          </a:prstGeom>
          <a:ln w="9360">
            <a:noFill/>
          </a:ln>
        </p:spPr>
      </p:pic>
      <p:pic>
        <p:nvPicPr>
          <p:cNvPr id="48" name="Picture 2" descr=""/>
          <p:cNvPicPr/>
          <p:nvPr/>
        </p:nvPicPr>
        <p:blipFill>
          <a:blip r:embed="rId5"/>
          <a:stretch/>
        </p:blipFill>
        <p:spPr>
          <a:xfrm>
            <a:off x="3673080" y="37440"/>
            <a:ext cx="1634400" cy="986040"/>
          </a:xfrm>
          <a:prstGeom prst="rect">
            <a:avLst/>
          </a:prstGeom>
          <a:ln>
            <a:noFill/>
          </a:ln>
        </p:spPr>
      </p:pic>
      <p:pic>
        <p:nvPicPr>
          <p:cNvPr id="49" name="Picture 6" descr=""/>
          <p:cNvPicPr/>
          <p:nvPr/>
        </p:nvPicPr>
        <p:blipFill>
          <a:blip r:embed="rId6"/>
          <a:stretch/>
        </p:blipFill>
        <p:spPr>
          <a:xfrm>
            <a:off x="2876040" y="675360"/>
            <a:ext cx="3137040" cy="825120"/>
          </a:xfrm>
          <a:prstGeom prst="rect">
            <a:avLst/>
          </a:prstGeom>
          <a:ln>
            <a:noFill/>
          </a:ln>
        </p:spPr>
      </p:pic>
      <p:pic>
        <p:nvPicPr>
          <p:cNvPr id="50" name="Picture 4" descr=""/>
          <p:cNvPicPr/>
          <p:nvPr/>
        </p:nvPicPr>
        <p:blipFill>
          <a:blip r:embed="rId7"/>
          <a:stretch/>
        </p:blipFill>
        <p:spPr>
          <a:xfrm>
            <a:off x="5820480" y="-236880"/>
            <a:ext cx="1607760" cy="1607760"/>
          </a:xfrm>
          <a:prstGeom prst="rect">
            <a:avLst/>
          </a:prstGeom>
          <a:ln>
            <a:noFill/>
          </a:ln>
        </p:spPr>
      </p:pic>
      <p:pic>
        <p:nvPicPr>
          <p:cNvPr id="51" name="Picture 5" descr=""/>
          <p:cNvPicPr/>
          <p:nvPr/>
        </p:nvPicPr>
        <p:blipFill>
          <a:blip r:embed="rId8"/>
          <a:stretch/>
        </p:blipFill>
        <p:spPr>
          <a:xfrm>
            <a:off x="7583400" y="27000"/>
            <a:ext cx="873720" cy="1028160"/>
          </a:xfrm>
          <a:prstGeom prst="rect">
            <a:avLst/>
          </a:prstGeom>
          <a:ln>
            <a:noFill/>
          </a:ln>
        </p:spPr>
      </p:pic>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ru-RU" sz="1800" spc="-1" strike="noStrike">
                <a:solidFill>
                  <a:srgbClr val="000000"/>
                </a:solidFill>
                <a:latin typeface="Arial"/>
              </a:rPr>
              <a:t>Click to edit the title text format</a:t>
            </a:r>
            <a:endParaRPr b="0" lang="ru-RU" sz="1800" spc="-1" strike="noStrike">
              <a:solidFill>
                <a:srgbClr val="000000"/>
              </a:solidFill>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800" spc="-1" strike="noStrike">
                <a:solidFill>
                  <a:srgbClr val="000000"/>
                </a:solidFill>
                <a:latin typeface="Arial"/>
              </a:rPr>
              <a:t>Click to edit the outline text format</a:t>
            </a:r>
            <a:endParaRPr b="0" lang="ru-RU"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000" spc="-1" strike="noStrike">
                <a:solidFill>
                  <a:srgbClr val="000000"/>
                </a:solidFill>
                <a:latin typeface="Arial"/>
              </a:rPr>
              <a:t>Second Outline Level</a:t>
            </a:r>
            <a:endParaRPr b="0" lang="ru-RU"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Third Outline Level</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Fourth Outline Level</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Fifth Outline Level</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Sixth Outline Level</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Seventh Outline Level</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Picture 10" descr="Take One.gif"/>
          <p:cNvPicPr/>
          <p:nvPr/>
        </p:nvPicPr>
        <p:blipFill>
          <a:blip r:embed="rId2"/>
          <a:stretch/>
        </p:blipFill>
        <p:spPr>
          <a:xfrm>
            <a:off x="0" y="0"/>
            <a:ext cx="9143280" cy="6857280"/>
          </a:xfrm>
          <a:prstGeom prst="rect">
            <a:avLst/>
          </a:prstGeom>
          <a:ln w="9360">
            <a:noFill/>
          </a:ln>
        </p:spPr>
      </p:pic>
      <p:pic>
        <p:nvPicPr>
          <p:cNvPr id="91" name="Picture 1" descr=""/>
          <p:cNvPicPr/>
          <p:nvPr/>
        </p:nvPicPr>
        <p:blipFill>
          <a:blip r:embed="rId3"/>
          <a:stretch/>
        </p:blipFill>
        <p:spPr>
          <a:xfrm>
            <a:off x="1672200" y="24120"/>
            <a:ext cx="964440" cy="964440"/>
          </a:xfrm>
          <a:prstGeom prst="rect">
            <a:avLst/>
          </a:prstGeom>
          <a:ln w="9360">
            <a:noFill/>
          </a:ln>
        </p:spPr>
      </p:pic>
      <p:pic>
        <p:nvPicPr>
          <p:cNvPr id="92" name="Picture 1" descr=""/>
          <p:cNvPicPr/>
          <p:nvPr/>
        </p:nvPicPr>
        <p:blipFill>
          <a:blip r:embed="rId4"/>
          <a:stretch/>
        </p:blipFill>
        <p:spPr>
          <a:xfrm>
            <a:off x="421200" y="39240"/>
            <a:ext cx="875520" cy="875520"/>
          </a:xfrm>
          <a:prstGeom prst="rect">
            <a:avLst/>
          </a:prstGeom>
          <a:ln w="9360">
            <a:noFill/>
          </a:ln>
        </p:spPr>
      </p:pic>
      <p:pic>
        <p:nvPicPr>
          <p:cNvPr id="93" name="Picture 2" descr=""/>
          <p:cNvPicPr/>
          <p:nvPr/>
        </p:nvPicPr>
        <p:blipFill>
          <a:blip r:embed="rId5"/>
          <a:stretch/>
        </p:blipFill>
        <p:spPr>
          <a:xfrm>
            <a:off x="3673080" y="37440"/>
            <a:ext cx="1634400" cy="986040"/>
          </a:xfrm>
          <a:prstGeom prst="rect">
            <a:avLst/>
          </a:prstGeom>
          <a:ln>
            <a:noFill/>
          </a:ln>
        </p:spPr>
      </p:pic>
      <p:pic>
        <p:nvPicPr>
          <p:cNvPr id="94" name="Picture 6" descr=""/>
          <p:cNvPicPr/>
          <p:nvPr/>
        </p:nvPicPr>
        <p:blipFill>
          <a:blip r:embed="rId6"/>
          <a:stretch/>
        </p:blipFill>
        <p:spPr>
          <a:xfrm>
            <a:off x="2876040" y="675360"/>
            <a:ext cx="3137040" cy="825120"/>
          </a:xfrm>
          <a:prstGeom prst="rect">
            <a:avLst/>
          </a:prstGeom>
          <a:ln>
            <a:noFill/>
          </a:ln>
        </p:spPr>
      </p:pic>
      <p:pic>
        <p:nvPicPr>
          <p:cNvPr id="95" name="Picture 4" descr=""/>
          <p:cNvPicPr/>
          <p:nvPr/>
        </p:nvPicPr>
        <p:blipFill>
          <a:blip r:embed="rId7"/>
          <a:stretch/>
        </p:blipFill>
        <p:spPr>
          <a:xfrm>
            <a:off x="5820480" y="-236880"/>
            <a:ext cx="1607760" cy="1607760"/>
          </a:xfrm>
          <a:prstGeom prst="rect">
            <a:avLst/>
          </a:prstGeom>
          <a:ln>
            <a:noFill/>
          </a:ln>
        </p:spPr>
      </p:pic>
      <p:pic>
        <p:nvPicPr>
          <p:cNvPr id="96" name="Picture 5" descr=""/>
          <p:cNvPicPr/>
          <p:nvPr/>
        </p:nvPicPr>
        <p:blipFill>
          <a:blip r:embed="rId8"/>
          <a:stretch/>
        </p:blipFill>
        <p:spPr>
          <a:xfrm>
            <a:off x="7583400" y="27000"/>
            <a:ext cx="873720" cy="1028160"/>
          </a:xfrm>
          <a:prstGeom prst="rect">
            <a:avLst/>
          </a:prstGeom>
          <a:ln>
            <a:noFill/>
          </a:ln>
        </p:spPr>
      </p:pic>
      <p:sp>
        <p:nvSpPr>
          <p:cNvPr id="97" name="PlaceHolder 1"/>
          <p:cNvSpPr>
            <a:spLocks noGrp="1"/>
          </p:cNvSpPr>
          <p:nvPr>
            <p:ph type="title"/>
          </p:nvPr>
        </p:nvSpPr>
        <p:spPr>
          <a:xfrm>
            <a:off x="457200" y="1371600"/>
            <a:ext cx="3007440" cy="1161360"/>
          </a:xfrm>
          <a:prstGeom prst="rect">
            <a:avLst/>
          </a:prstGeom>
        </p:spPr>
        <p:txBody>
          <a:bodyPr lIns="0" rIns="0" tIns="0" bIns="0" anchor="ctr">
            <a:noAutofit/>
          </a:bodyPr>
          <a:p>
            <a:r>
              <a:rPr b="0" lang="ru-RU" sz="4400" spc="-1" strike="noStrike">
                <a:solidFill>
                  <a:srgbClr val="000000"/>
                </a:solidFill>
                <a:latin typeface="Arial"/>
              </a:rPr>
              <a:t>Click to edit the title text format</a:t>
            </a:r>
            <a:endParaRPr b="0" lang="ru-RU" sz="4400" spc="-1" strike="noStrike">
              <a:solidFill>
                <a:srgbClr val="000000"/>
              </a:solidFill>
              <a:latin typeface="Arial"/>
            </a:endParaRPr>
          </a:p>
        </p:txBody>
      </p:sp>
      <p:sp>
        <p:nvSpPr>
          <p:cNvPr id="98" name="PlaceHolder 2"/>
          <p:cNvSpPr>
            <a:spLocks noGrp="1"/>
          </p:cNvSpPr>
          <p:nvPr>
            <p:ph type="body"/>
          </p:nvPr>
        </p:nvSpPr>
        <p:spPr>
          <a:xfrm>
            <a:off x="3575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ru-RU" sz="2800" spc="-1" strike="noStrike">
                <a:solidFill>
                  <a:srgbClr val="000000"/>
                </a:solidFill>
                <a:latin typeface="Arial"/>
              </a:rPr>
              <a:t>Click to edit the outline text format</a:t>
            </a:r>
            <a:endParaRPr b="0" lang="ru-RU"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Second Outline Level</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800" spc="-1" strike="noStrike">
                <a:solidFill>
                  <a:srgbClr val="000000"/>
                </a:solidFill>
                <a:latin typeface="Arial"/>
              </a:rPr>
              <a:t>Third Outline Level</a:t>
            </a:r>
            <a:endParaRPr b="0" lang="ru-RU"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800" spc="-1" strike="noStrike">
                <a:solidFill>
                  <a:srgbClr val="000000"/>
                </a:solidFill>
                <a:latin typeface="Arial"/>
              </a:rPr>
              <a:t>Fourth Outline Level</a:t>
            </a:r>
            <a:endParaRPr b="0" lang="ru-RU"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800" spc="-1" strike="noStrike">
                <a:solidFill>
                  <a:srgbClr val="000000"/>
                </a:solidFill>
                <a:latin typeface="Arial"/>
              </a:rPr>
              <a:t>Fifth Outline Level</a:t>
            </a:r>
            <a:endParaRPr b="0" lang="ru-RU"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800" spc="-1" strike="noStrike">
                <a:solidFill>
                  <a:srgbClr val="000000"/>
                </a:solidFill>
                <a:latin typeface="Arial"/>
              </a:rPr>
              <a:t>Sixth Outline Level</a:t>
            </a:r>
            <a:endParaRPr b="0" lang="ru-RU"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800" spc="-1" strike="noStrike">
                <a:solidFill>
                  <a:srgbClr val="000000"/>
                </a:solidFill>
                <a:latin typeface="Arial"/>
              </a:rPr>
              <a:t>Seventh Outline Level</a:t>
            </a:r>
            <a:endParaRPr b="0" lang="ru-RU" sz="2800" spc="-1" strike="noStrike">
              <a:solidFill>
                <a:srgbClr val="000000"/>
              </a:solidFill>
              <a:latin typeface="Arial"/>
            </a:endParaRPr>
          </a:p>
        </p:txBody>
      </p:sp>
      <p:sp>
        <p:nvSpPr>
          <p:cNvPr id="99" name="PlaceHolder 3"/>
          <p:cNvSpPr>
            <a:spLocks noGrp="1"/>
          </p:cNvSpPr>
          <p:nvPr>
            <p:ph type="body"/>
          </p:nvPr>
        </p:nvSpPr>
        <p:spPr>
          <a:xfrm>
            <a:off x="6194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ru-RU" sz="2800" spc="-1" strike="noStrike">
                <a:solidFill>
                  <a:srgbClr val="000000"/>
                </a:solidFill>
                <a:latin typeface="Arial"/>
              </a:rPr>
              <a:t>Click to edit the outline text format</a:t>
            </a:r>
            <a:endParaRPr b="0" lang="ru-RU"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Second Outline Level</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800" spc="-1" strike="noStrike">
                <a:solidFill>
                  <a:srgbClr val="000000"/>
                </a:solidFill>
                <a:latin typeface="Arial"/>
              </a:rPr>
              <a:t>Third Outline Level</a:t>
            </a:r>
            <a:endParaRPr b="0" lang="ru-RU"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800" spc="-1" strike="noStrike">
                <a:solidFill>
                  <a:srgbClr val="000000"/>
                </a:solidFill>
                <a:latin typeface="Arial"/>
              </a:rPr>
              <a:t>Fourth Outline Level</a:t>
            </a:r>
            <a:endParaRPr b="0" lang="ru-RU"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800" spc="-1" strike="noStrike">
                <a:solidFill>
                  <a:srgbClr val="000000"/>
                </a:solidFill>
                <a:latin typeface="Arial"/>
              </a:rPr>
              <a:t>Fifth Outline Level</a:t>
            </a:r>
            <a:endParaRPr b="0" lang="ru-RU"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800" spc="-1" strike="noStrike">
                <a:solidFill>
                  <a:srgbClr val="000000"/>
                </a:solidFill>
                <a:latin typeface="Arial"/>
              </a:rPr>
              <a:t>Sixth Outline Level</a:t>
            </a:r>
            <a:endParaRPr b="0" lang="ru-RU"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800" spc="-1" strike="noStrike">
                <a:solidFill>
                  <a:srgbClr val="000000"/>
                </a:solidFill>
                <a:latin typeface="Arial"/>
              </a:rPr>
              <a:t>Seventh Outline Level</a:t>
            </a:r>
            <a:endParaRPr b="0" lang="ru-RU"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Picture 10" descr="Take One.gif"/>
          <p:cNvPicPr/>
          <p:nvPr/>
        </p:nvPicPr>
        <p:blipFill>
          <a:blip r:embed="rId2"/>
          <a:stretch/>
        </p:blipFill>
        <p:spPr>
          <a:xfrm>
            <a:off x="0" y="0"/>
            <a:ext cx="9143280" cy="6857280"/>
          </a:xfrm>
          <a:prstGeom prst="rect">
            <a:avLst/>
          </a:prstGeom>
          <a:ln w="9360">
            <a:noFill/>
          </a:ln>
        </p:spPr>
      </p:pic>
      <p:pic>
        <p:nvPicPr>
          <p:cNvPr id="137" name="Picture 1" descr=""/>
          <p:cNvPicPr/>
          <p:nvPr/>
        </p:nvPicPr>
        <p:blipFill>
          <a:blip r:embed="rId3"/>
          <a:stretch/>
        </p:blipFill>
        <p:spPr>
          <a:xfrm>
            <a:off x="1672200" y="24120"/>
            <a:ext cx="964440" cy="964440"/>
          </a:xfrm>
          <a:prstGeom prst="rect">
            <a:avLst/>
          </a:prstGeom>
          <a:ln w="9360">
            <a:noFill/>
          </a:ln>
        </p:spPr>
      </p:pic>
      <p:pic>
        <p:nvPicPr>
          <p:cNvPr id="138" name="Picture 1" descr=""/>
          <p:cNvPicPr/>
          <p:nvPr/>
        </p:nvPicPr>
        <p:blipFill>
          <a:blip r:embed="rId4"/>
          <a:stretch/>
        </p:blipFill>
        <p:spPr>
          <a:xfrm>
            <a:off x="421200" y="39240"/>
            <a:ext cx="875520" cy="875520"/>
          </a:xfrm>
          <a:prstGeom prst="rect">
            <a:avLst/>
          </a:prstGeom>
          <a:ln w="9360">
            <a:noFill/>
          </a:ln>
        </p:spPr>
      </p:pic>
      <p:pic>
        <p:nvPicPr>
          <p:cNvPr id="139" name="Picture 2" descr=""/>
          <p:cNvPicPr/>
          <p:nvPr/>
        </p:nvPicPr>
        <p:blipFill>
          <a:blip r:embed="rId5"/>
          <a:stretch/>
        </p:blipFill>
        <p:spPr>
          <a:xfrm>
            <a:off x="3673080" y="37440"/>
            <a:ext cx="1634400" cy="986040"/>
          </a:xfrm>
          <a:prstGeom prst="rect">
            <a:avLst/>
          </a:prstGeom>
          <a:ln>
            <a:noFill/>
          </a:ln>
        </p:spPr>
      </p:pic>
      <p:pic>
        <p:nvPicPr>
          <p:cNvPr id="140" name="Picture 6" descr=""/>
          <p:cNvPicPr/>
          <p:nvPr/>
        </p:nvPicPr>
        <p:blipFill>
          <a:blip r:embed="rId6"/>
          <a:stretch/>
        </p:blipFill>
        <p:spPr>
          <a:xfrm>
            <a:off x="2876040" y="675360"/>
            <a:ext cx="3137040" cy="825120"/>
          </a:xfrm>
          <a:prstGeom prst="rect">
            <a:avLst/>
          </a:prstGeom>
          <a:ln>
            <a:noFill/>
          </a:ln>
        </p:spPr>
      </p:pic>
      <p:pic>
        <p:nvPicPr>
          <p:cNvPr id="141" name="Picture 4" descr=""/>
          <p:cNvPicPr/>
          <p:nvPr/>
        </p:nvPicPr>
        <p:blipFill>
          <a:blip r:embed="rId7"/>
          <a:stretch/>
        </p:blipFill>
        <p:spPr>
          <a:xfrm>
            <a:off x="5820480" y="-236880"/>
            <a:ext cx="1607760" cy="1607760"/>
          </a:xfrm>
          <a:prstGeom prst="rect">
            <a:avLst/>
          </a:prstGeom>
          <a:ln>
            <a:noFill/>
          </a:ln>
        </p:spPr>
      </p:pic>
      <p:pic>
        <p:nvPicPr>
          <p:cNvPr id="142" name="Picture 5" descr=""/>
          <p:cNvPicPr/>
          <p:nvPr/>
        </p:nvPicPr>
        <p:blipFill>
          <a:blip r:embed="rId8"/>
          <a:stretch/>
        </p:blipFill>
        <p:spPr>
          <a:xfrm>
            <a:off x="7583400" y="27000"/>
            <a:ext cx="873720" cy="1028160"/>
          </a:xfrm>
          <a:prstGeom prst="rect">
            <a:avLst/>
          </a:prstGeom>
          <a:ln>
            <a:noFill/>
          </a:ln>
        </p:spPr>
      </p:pic>
      <p:sp>
        <p:nvSpPr>
          <p:cNvPr id="143"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ru-RU" sz="1800" spc="-1" strike="noStrike">
                <a:solidFill>
                  <a:srgbClr val="000000"/>
                </a:solidFill>
                <a:latin typeface="Arial"/>
              </a:rPr>
              <a:t>Click to edit the title text format</a:t>
            </a:r>
            <a:endParaRPr b="0" lang="ru-RU" sz="1800" spc="-1" strike="noStrike">
              <a:solidFill>
                <a:srgbClr val="000000"/>
              </a:solidFill>
              <a:latin typeface="Arial"/>
            </a:endParaRPr>
          </a:p>
        </p:txBody>
      </p:sp>
      <p:sp>
        <p:nvSpPr>
          <p:cNvPr id="14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800" spc="-1" strike="noStrike">
                <a:solidFill>
                  <a:srgbClr val="000000"/>
                </a:solidFill>
                <a:latin typeface="Arial"/>
              </a:rPr>
              <a:t>Click to edit the outline text format</a:t>
            </a:r>
            <a:endParaRPr b="0" lang="ru-RU"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000" spc="-1" strike="noStrike">
                <a:solidFill>
                  <a:srgbClr val="000000"/>
                </a:solidFill>
                <a:latin typeface="Arial"/>
              </a:rPr>
              <a:t>Second Outline Level</a:t>
            </a:r>
            <a:endParaRPr b="0" lang="ru-RU"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Third Outline Level</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Fourth Outline Level</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Fifth Outline Level</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Sixth Outline Level</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Seventh Outline Level</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685800" y="2130480"/>
            <a:ext cx="7771680" cy="14691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2400" spc="-1" strike="noStrike">
                <a:solidFill>
                  <a:srgbClr val="000000"/>
                </a:solidFill>
                <a:latin typeface="Times New Roman"/>
                <a:ea typeface="DejaVu Sans"/>
              </a:rPr>
              <a:t>EXTERNAL DETERMINANTS OF CORPORATE SOCIAL RESPONSIBILITY PRACTICES IN INDUSTRIAL ENTERPRISES OF THE VORONEZH REGION</a:t>
            </a:r>
            <a:endParaRPr b="0" lang="en-US" sz="2400" spc="-1" strike="noStrike">
              <a:latin typeface="Arial"/>
            </a:endParaRPr>
          </a:p>
        </p:txBody>
      </p:sp>
      <p:sp>
        <p:nvSpPr>
          <p:cNvPr id="182" name="CustomShape 2"/>
          <p:cNvSpPr/>
          <p:nvPr/>
        </p:nvSpPr>
        <p:spPr>
          <a:xfrm>
            <a:off x="1371600" y="3886200"/>
            <a:ext cx="6400080" cy="1751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2000" spc="-1" strike="noStrike">
                <a:solidFill>
                  <a:srgbClr val="000000"/>
                </a:solidFill>
                <a:latin typeface="Arial"/>
                <a:ea typeface="DejaVu Sans"/>
              </a:rPr>
              <a:t>Larisa Nikitina </a:t>
            </a:r>
            <a:endParaRPr b="0" lang="en-US" sz="2000" spc="-1" strike="noStrike">
              <a:latin typeface="Arial"/>
            </a:endParaRPr>
          </a:p>
          <a:p>
            <a:pPr algn="ctr">
              <a:lnSpc>
                <a:spcPct val="100000"/>
              </a:lnSpc>
            </a:pPr>
            <a:r>
              <a:rPr b="0" lang="en-US" sz="2000" spc="-1" strike="noStrike">
                <a:solidFill>
                  <a:srgbClr val="000000"/>
                </a:solidFill>
                <a:latin typeface="Arial"/>
                <a:ea typeface="DejaVu Sans"/>
              </a:rPr>
              <a:t>Voronezh State University, Russian Federation</a:t>
            </a:r>
            <a:endParaRPr b="0" lang="en-US" sz="2000" spc="-1" strike="noStrike">
              <a:latin typeface="Arial"/>
            </a:endParaRPr>
          </a:p>
          <a:p>
            <a:pPr algn="ctr">
              <a:lnSpc>
                <a:spcPct val="100000"/>
              </a:lnSpc>
            </a:pPr>
            <a:r>
              <a:rPr b="0" lang="en-US" sz="2000" spc="-1" strike="noStrike">
                <a:solidFill>
                  <a:srgbClr val="000000"/>
                </a:solidFill>
                <a:latin typeface="Arial"/>
                <a:ea typeface="DejaVu Sans"/>
              </a:rPr>
              <a:t>e-mail: nikitina@econ.vsu.ru</a:t>
            </a:r>
            <a:endParaRPr b="0" lang="en-US" sz="2000" spc="-1" strike="noStrike">
              <a:latin typeface="Arial"/>
            </a:endParaRPr>
          </a:p>
          <a:p>
            <a:pPr algn="ctr">
              <a:lnSpc>
                <a:spcPct val="100000"/>
              </a:lnSpc>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Maria Tabachnikova</a:t>
            </a:r>
            <a:endParaRPr b="0" lang="en-US" sz="2000" spc="-1" strike="noStrike">
              <a:latin typeface="Arial"/>
            </a:endParaRPr>
          </a:p>
          <a:p>
            <a:pPr algn="ctr">
              <a:lnSpc>
                <a:spcPct val="100000"/>
              </a:lnSpc>
            </a:pPr>
            <a:r>
              <a:rPr b="0" lang="en-US" sz="2000" spc="-1" strike="noStrike">
                <a:solidFill>
                  <a:srgbClr val="000000"/>
                </a:solidFill>
                <a:latin typeface="Arial"/>
                <a:ea typeface="DejaVu Sans"/>
              </a:rPr>
              <a:t>Voronezh State University, Russian Federation</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450360" y="1676520"/>
            <a:ext cx="8076600" cy="5918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400" spc="-1" strike="noStrike" cap="all">
                <a:solidFill>
                  <a:srgbClr val="000000"/>
                </a:solidFill>
                <a:latin typeface="Arial"/>
                <a:ea typeface="DejaVu Sans"/>
              </a:rPr>
              <a:t>INTRODUCTION</a:t>
            </a:r>
            <a:endParaRPr b="0" lang="en-US" sz="2400" spc="-1" strike="noStrike">
              <a:latin typeface="Arial"/>
            </a:endParaRPr>
          </a:p>
        </p:txBody>
      </p:sp>
      <p:sp>
        <p:nvSpPr>
          <p:cNvPr id="184" name="CustomShape 2"/>
          <p:cNvSpPr/>
          <p:nvPr/>
        </p:nvSpPr>
        <p:spPr>
          <a:xfrm>
            <a:off x="450360" y="2590920"/>
            <a:ext cx="8083440" cy="3988080"/>
          </a:xfrm>
          <a:prstGeom prst="rect">
            <a:avLst/>
          </a:prstGeom>
          <a:noFill/>
          <a:ln>
            <a:noFill/>
          </a:ln>
        </p:spPr>
        <p:style>
          <a:lnRef idx="0"/>
          <a:fillRef idx="0"/>
          <a:effectRef idx="0"/>
          <a:fontRef idx="minor"/>
        </p:style>
        <p:txBody>
          <a:bodyPr lIns="90000" rIns="90000" tIns="45000" bIns="45000">
            <a:noAutofit/>
          </a:bodyPr>
          <a:p>
            <a:pPr marL="343080" indent="-342720">
              <a:lnSpc>
                <a:spcPct val="100000"/>
              </a:lnSpc>
              <a:buClr>
                <a:srgbClr val="000000"/>
              </a:buClr>
              <a:buFont typeface="Arial"/>
              <a:buChar char="•"/>
            </a:pPr>
            <a:r>
              <a:rPr b="0" lang="en-US" sz="2000" spc="-1" strike="noStrike">
                <a:solidFill>
                  <a:srgbClr val="000000"/>
                </a:solidFill>
                <a:latin typeface="Arial"/>
                <a:ea typeface="DejaVu Sans"/>
              </a:rPr>
              <a:t>CSR is influenced by various endogenous and exogenous factors. Among the external determinants of CSR development, the level of development of the country's economy, the intensity of competition, traditions, skills, customs of business communication, etc. are noted. However, historically, external pressure has had a serious impact on the formation of CSR, the main actors of which were government and civil society institutions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Arial"/>
                <a:ea typeface="DejaVu Sans"/>
              </a:rPr>
              <a:t>This study is devoted to understanding the role and capabilities of the state and the non-profit sector, as the main external actors, in the development of socially responsible practices of industrial enterprises in the Voronezh Region</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228600" y="1523880"/>
            <a:ext cx="8228880" cy="7272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400" spc="-1" strike="noStrike">
                <a:solidFill>
                  <a:srgbClr val="000000"/>
                </a:solidFill>
                <a:latin typeface="Arial"/>
                <a:ea typeface="DejaVu Sans"/>
              </a:rPr>
              <a:t>MATERIALS AND METHODS</a:t>
            </a:r>
            <a:endParaRPr b="0" lang="en-US" sz="2400" spc="-1" strike="noStrike">
              <a:latin typeface="Arial"/>
            </a:endParaRPr>
          </a:p>
        </p:txBody>
      </p:sp>
      <p:sp>
        <p:nvSpPr>
          <p:cNvPr id="186" name="CustomShape 2"/>
          <p:cNvSpPr/>
          <p:nvPr/>
        </p:nvSpPr>
        <p:spPr>
          <a:xfrm>
            <a:off x="457200" y="2320560"/>
            <a:ext cx="3733200" cy="3942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0000"/>
                </a:solidFill>
                <a:latin typeface="Arial"/>
                <a:ea typeface="DejaVu Sans"/>
              </a:rPr>
              <a:t>The research relied on qualitative methods of data collection and analysis, including in-depth interviews, analysis of Russian and regional statistical data, analytical reviews, and media materials</a:t>
            </a:r>
            <a:endParaRPr b="0" lang="en-US" sz="2400" spc="-1" strike="noStrike">
              <a:latin typeface="Arial"/>
            </a:endParaRPr>
          </a:p>
        </p:txBody>
      </p:sp>
      <p:sp>
        <p:nvSpPr>
          <p:cNvPr id="187" name="CustomShape 3"/>
          <p:cNvSpPr/>
          <p:nvPr/>
        </p:nvSpPr>
        <p:spPr>
          <a:xfrm>
            <a:off x="4648320" y="2320560"/>
            <a:ext cx="3580560" cy="4338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600" spc="-1" strike="noStrike">
                <a:solidFill>
                  <a:srgbClr val="000000"/>
                </a:solidFill>
                <a:latin typeface="Arial"/>
                <a:ea typeface="DejaVu Sans"/>
              </a:rPr>
              <a:t>The following data sources were used in the study:</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Arial"/>
                <a:ea typeface="DejaVu Sans"/>
              </a:rPr>
              <a:t>A standardized survey of managers of industrial enterprises in the Voronezh region on issues of social responsibility practices implementation, conducted in March 2021 and March 2024;</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Arial"/>
                <a:ea typeface="DejaVu Sans"/>
              </a:rPr>
              <a:t>Semi-structured interviews with general directors and deputy directors of industrial enterprises in the Voronezh region, conducted in July–August 2024;</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Arial"/>
                <a:ea typeface="DejaVu Sans"/>
              </a:rPr>
              <a:t>The official website of the ECG rating (https://экг-рейтинг.рф/)</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457200" y="1371600"/>
            <a:ext cx="3007440" cy="1161360"/>
          </a:xfrm>
          <a:prstGeom prst="rect">
            <a:avLst/>
          </a:prstGeom>
          <a:noFill/>
          <a:ln>
            <a:noFill/>
          </a:ln>
        </p:spPr>
        <p:style>
          <a:lnRef idx="0"/>
          <a:fillRef idx="0"/>
          <a:effectRef idx="0"/>
          <a:fontRef idx="minor"/>
        </p:style>
      </p:sp>
      <p:sp>
        <p:nvSpPr>
          <p:cNvPr id="189" name="CustomShape 2"/>
          <p:cNvSpPr/>
          <p:nvPr/>
        </p:nvSpPr>
        <p:spPr>
          <a:xfrm>
            <a:off x="621000" y="1371600"/>
            <a:ext cx="8065080" cy="53650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000" spc="-1" strike="noStrike">
                <a:solidFill>
                  <a:srgbClr val="000000"/>
                </a:solidFill>
                <a:latin typeface="Arial"/>
                <a:ea typeface="DejaVu Sans"/>
              </a:rPr>
              <a:t>CONCLUSIONS</a:t>
            </a:r>
            <a:endParaRPr b="0" lang="en-US" sz="20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ea typeface="DejaVu Sans"/>
              </a:rPr>
              <a:t>Respondents assessed the potential for participation and influence of external actors on the development of socially responsible practices over the next 3-5 years at 50% for government involvement. Notably, none of the respondents identified NPOs as key players shaping the agenda on this issue. </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ea typeface="DejaVu Sans"/>
              </a:rPr>
              <a:t>The state policy in the field of CSR encourages the dissemination of institutional CSR standards and creates conditions for businesses to make social investments. At the same time, the state's participation in promoting socially responsible practices of enterprises should be "soft", using, first of all, financial regulatory instruments. </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ea typeface="DejaVu Sans"/>
              </a:rPr>
              <a:t>The issue of assessing the degree of influence of NPOs is very ambiguous. In conditions of a critical shortage of personnel in industry, enterprises cooperate most actively and on an ongoing basis only with educational and scientific NPOs that provide staff training. The low level of importance of the environmental direction of CSR for the enterprises under study, and the practical lack of regular interaction with environmental organizations, is of concern. </a:t>
            </a:r>
            <a:endParaRPr b="0" lang="en-US" sz="1800" spc="-1" strike="noStrike">
              <a:latin typeface="Arial"/>
            </a:endParaRPr>
          </a:p>
          <a:p>
            <a:pPr>
              <a:lnSpc>
                <a:spcPct val="100000"/>
              </a:lnSpc>
            </a:pPr>
            <a:endParaRPr b="0" lang="en-US" sz="1800" spc="-1" strike="noStrike">
              <a:latin typeface="Arial"/>
            </a:endParaRPr>
          </a:p>
        </p:txBody>
      </p:sp>
      <p:sp>
        <p:nvSpPr>
          <p:cNvPr id="190" name="CustomShape 3"/>
          <p:cNvSpPr/>
          <p:nvPr/>
        </p:nvSpPr>
        <p:spPr>
          <a:xfrm>
            <a:off x="457200" y="2533680"/>
            <a:ext cx="3007440" cy="420300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EMC2018Template</Template>
  <TotalTime>128</TotalTime>
  <Application>LibreOffice/6.4.7.2$Linux_X86_64 LibreOffice_project/40$Build-2</Application>
  <Words>432</Words>
  <Paragraphs>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2019-06-14T07:35:29Z</dcterms:created>
  <dc:creator>Administrator</dc:creator>
  <dc:description/>
  <dc:language>en-US</dc:language>
  <cp:lastModifiedBy>User</cp:lastModifiedBy>
  <cp:lastPrinted>2006-10-31T13:20:16Z</cp:lastPrinted>
  <dcterms:modified xsi:type="dcterms:W3CDTF">2025-06-13T10:31:08Z</dcterms:modified>
  <cp:revision>15</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